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9236075" cy="1828800"/>
  <p:notesSz cx="6858000" cy="9144000"/>
  <p:defaultTextStyle>
    <a:defPPr>
      <a:defRPr lang="en-US"/>
    </a:defPPr>
    <a:lvl1pPr marL="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79" d="100"/>
          <a:sy n="179" d="100"/>
        </p:scale>
        <p:origin x="216" y="1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510" y="299297"/>
            <a:ext cx="6927056" cy="636693"/>
          </a:xfrm>
        </p:spPr>
        <p:txBody>
          <a:bodyPr anchor="b"/>
          <a:lstStyle>
            <a:lvl1pPr algn="ctr"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510" y="960543"/>
            <a:ext cx="6927056" cy="441537"/>
          </a:xfrm>
        </p:spPr>
        <p:txBody>
          <a:bodyPr/>
          <a:lstStyle>
            <a:lvl1pPr marL="0" indent="0" algn="ctr">
              <a:buNone/>
              <a:defRPr sz="640"/>
            </a:lvl1pPr>
            <a:lvl2pPr marL="121935" indent="0" algn="ctr">
              <a:buNone/>
              <a:defRPr sz="533"/>
            </a:lvl2pPr>
            <a:lvl3pPr marL="243870" indent="0" algn="ctr">
              <a:buNone/>
              <a:defRPr sz="480"/>
            </a:lvl3pPr>
            <a:lvl4pPr marL="365806" indent="0" algn="ctr">
              <a:buNone/>
              <a:defRPr sz="427"/>
            </a:lvl4pPr>
            <a:lvl5pPr marL="487741" indent="0" algn="ctr">
              <a:buNone/>
              <a:defRPr sz="427"/>
            </a:lvl5pPr>
            <a:lvl6pPr marL="609676" indent="0" algn="ctr">
              <a:buNone/>
              <a:defRPr sz="427"/>
            </a:lvl6pPr>
            <a:lvl7pPr marL="731611" indent="0" algn="ctr">
              <a:buNone/>
              <a:defRPr sz="427"/>
            </a:lvl7pPr>
            <a:lvl8pPr marL="853547" indent="0" algn="ctr">
              <a:buNone/>
              <a:defRPr sz="427"/>
            </a:lvl8pPr>
            <a:lvl9pPr marL="975482" indent="0" algn="ctr">
              <a:buNone/>
              <a:defRPr sz="4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78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1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9566" y="97367"/>
            <a:ext cx="1991529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4980" y="97367"/>
            <a:ext cx="5859135" cy="154982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8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3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170" y="455930"/>
            <a:ext cx="7966115" cy="76073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170" y="1223857"/>
            <a:ext cx="7966115" cy="400050"/>
          </a:xfrm>
        </p:spPr>
        <p:txBody>
          <a:bodyPr/>
          <a:lstStyle>
            <a:lvl1pPr marL="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1pPr>
            <a:lvl2pPr marL="121935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2pPr>
            <a:lvl3pPr marL="24387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3pPr>
            <a:lvl4pPr marL="36580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4pPr>
            <a:lvl5pPr marL="48774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5pPr>
            <a:lvl6pPr marL="60967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6pPr>
            <a:lvl7pPr marL="73161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7pPr>
            <a:lvl8pPr marL="853547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8pPr>
            <a:lvl9pPr marL="975482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7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4980" y="486833"/>
            <a:ext cx="3925332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763" y="486833"/>
            <a:ext cx="3925332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7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3" y="97367"/>
            <a:ext cx="7966115" cy="3534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184" y="448310"/>
            <a:ext cx="3907292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184" y="668020"/>
            <a:ext cx="3907292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763" y="448310"/>
            <a:ext cx="3926535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5763" y="668020"/>
            <a:ext cx="3926535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78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7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2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4" y="121920"/>
            <a:ext cx="2978874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6535" y="263314"/>
            <a:ext cx="4675763" cy="1299633"/>
          </a:xfrm>
        </p:spPr>
        <p:txBody>
          <a:bodyPr/>
          <a:lstStyle>
            <a:lvl1pPr>
              <a:defRPr sz="853"/>
            </a:lvl1pPr>
            <a:lvl2pPr>
              <a:defRPr sz="747"/>
            </a:lvl2pPr>
            <a:lvl3pPr>
              <a:defRPr sz="640"/>
            </a:lvl3pPr>
            <a:lvl4pPr>
              <a:defRPr sz="533"/>
            </a:lvl4pPr>
            <a:lvl5pPr>
              <a:defRPr sz="533"/>
            </a:lvl5pPr>
            <a:lvl6pPr>
              <a:defRPr sz="533"/>
            </a:lvl6pPr>
            <a:lvl7pPr>
              <a:defRPr sz="533"/>
            </a:lvl7pPr>
            <a:lvl8pPr>
              <a:defRPr sz="533"/>
            </a:lvl8pPr>
            <a:lvl9pPr>
              <a:defRPr sz="5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4" y="548640"/>
            <a:ext cx="2978874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25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4" y="121920"/>
            <a:ext cx="2978874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26535" y="263314"/>
            <a:ext cx="4675763" cy="1299633"/>
          </a:xfrm>
        </p:spPr>
        <p:txBody>
          <a:bodyPr anchor="t"/>
          <a:lstStyle>
            <a:lvl1pPr marL="0" indent="0">
              <a:buNone/>
              <a:defRPr sz="853"/>
            </a:lvl1pPr>
            <a:lvl2pPr marL="121935" indent="0">
              <a:buNone/>
              <a:defRPr sz="747"/>
            </a:lvl2pPr>
            <a:lvl3pPr marL="243870" indent="0">
              <a:buNone/>
              <a:defRPr sz="640"/>
            </a:lvl3pPr>
            <a:lvl4pPr marL="365806" indent="0">
              <a:buNone/>
              <a:defRPr sz="533"/>
            </a:lvl4pPr>
            <a:lvl5pPr marL="487741" indent="0">
              <a:buNone/>
              <a:defRPr sz="533"/>
            </a:lvl5pPr>
            <a:lvl6pPr marL="609676" indent="0">
              <a:buNone/>
              <a:defRPr sz="533"/>
            </a:lvl6pPr>
            <a:lvl7pPr marL="731611" indent="0">
              <a:buNone/>
              <a:defRPr sz="533"/>
            </a:lvl7pPr>
            <a:lvl8pPr marL="853547" indent="0">
              <a:buNone/>
              <a:defRPr sz="533"/>
            </a:lvl8pPr>
            <a:lvl9pPr marL="975482" indent="0">
              <a:buNone/>
              <a:defRPr sz="5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4" y="548640"/>
            <a:ext cx="2978874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2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4980" y="97367"/>
            <a:ext cx="796611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980" y="486833"/>
            <a:ext cx="796611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4980" y="1695027"/>
            <a:ext cx="2078117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6AA5A-A3F6-854F-82E1-393089473FC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59450" y="1695027"/>
            <a:ext cx="311717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22978" y="1695027"/>
            <a:ext cx="2078117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2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43870" rtl="0" eaLnBrk="1" latinLnBrk="0" hangingPunct="1">
        <a:lnSpc>
          <a:spcPct val="90000"/>
        </a:lnSpc>
        <a:spcBef>
          <a:spcPct val="0"/>
        </a:spcBef>
        <a:buNone/>
        <a:defRPr sz="11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8" indent="-60968" algn="l" defTabSz="24387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747" kern="1200">
          <a:solidFill>
            <a:schemeClr val="tx1"/>
          </a:solidFill>
          <a:latin typeface="+mn-lt"/>
          <a:ea typeface="+mn-ea"/>
          <a:cs typeface="+mn-cs"/>
        </a:defRPr>
      </a:lvl1pPr>
      <a:lvl2pPr marL="18290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2pPr>
      <a:lvl3pPr marL="304838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5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7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54870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7064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9257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91451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1036450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2pPr>
      <a:lvl3pPr marL="24387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3pPr>
      <a:lvl4pPr marL="36580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48774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0967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3161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853547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975482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1D3D521D-E4D9-024E-9309-62DBB9BA5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032" y="0"/>
            <a:ext cx="1828800" cy="18288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912D62D-E0A5-7F4F-ADD6-00A686D14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153" y="9120"/>
            <a:ext cx="1826012" cy="18288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F1F62E1-0CF7-514D-87F6-A8485AA47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361" y="9120"/>
            <a:ext cx="1842803" cy="182880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6F31CFA1-7CE1-A24C-9009-2DA88EA5F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005" y="0"/>
            <a:ext cx="1828800" cy="18288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A11AB37B-A714-F340-8903-B37F226C3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" y="0"/>
            <a:ext cx="1828800" cy="1828800"/>
          </a:xfrm>
          <a:prstGeom prst="rect">
            <a:avLst/>
          </a:prstGeom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8B64105-25E2-274A-8A7F-64AB667D1823}"/>
              </a:ext>
            </a:extLst>
          </p:cNvPr>
          <p:cNvCxnSpPr/>
          <p:nvPr/>
        </p:nvCxnSpPr>
        <p:spPr>
          <a:xfrm>
            <a:off x="791260" y="567264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759B9B6-F33B-2C4E-93BB-67AA12EF25E0}"/>
              </a:ext>
            </a:extLst>
          </p:cNvPr>
          <p:cNvCxnSpPr/>
          <p:nvPr/>
        </p:nvCxnSpPr>
        <p:spPr>
          <a:xfrm>
            <a:off x="955191" y="1490134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1C54286-F372-3644-AD0C-596FB9C53B94}"/>
              </a:ext>
            </a:extLst>
          </p:cNvPr>
          <p:cNvCxnSpPr>
            <a:cxnSpLocks/>
          </p:cNvCxnSpPr>
          <p:nvPr/>
        </p:nvCxnSpPr>
        <p:spPr>
          <a:xfrm flipH="1">
            <a:off x="1989667" y="829730"/>
            <a:ext cx="651500" cy="16935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6EADD42-4167-FF4E-AB85-4C66224D9803}"/>
              </a:ext>
            </a:extLst>
          </p:cNvPr>
          <p:cNvCxnSpPr>
            <a:cxnSpLocks/>
          </p:cNvCxnSpPr>
          <p:nvPr/>
        </p:nvCxnSpPr>
        <p:spPr>
          <a:xfrm flipH="1" flipV="1">
            <a:off x="4587225" y="753531"/>
            <a:ext cx="49944" cy="92287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B452A6C-A832-B040-B1AD-E93EFA60CAB6}"/>
              </a:ext>
            </a:extLst>
          </p:cNvPr>
          <p:cNvCxnSpPr>
            <a:cxnSpLocks/>
          </p:cNvCxnSpPr>
          <p:nvPr/>
        </p:nvCxnSpPr>
        <p:spPr>
          <a:xfrm>
            <a:off x="6498596" y="804333"/>
            <a:ext cx="256536" cy="49569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02D6DD-04DB-2F4B-A5EB-28AFE23F0EE1}"/>
              </a:ext>
            </a:extLst>
          </p:cNvPr>
          <p:cNvCxnSpPr>
            <a:cxnSpLocks/>
          </p:cNvCxnSpPr>
          <p:nvPr/>
        </p:nvCxnSpPr>
        <p:spPr>
          <a:xfrm flipH="1" flipV="1">
            <a:off x="831887" y="547211"/>
            <a:ext cx="164038" cy="664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47EA83C-802A-0940-B647-7CEA81A866AD}"/>
              </a:ext>
            </a:extLst>
          </p:cNvPr>
          <p:cNvCxnSpPr>
            <a:cxnSpLocks/>
          </p:cNvCxnSpPr>
          <p:nvPr/>
        </p:nvCxnSpPr>
        <p:spPr>
          <a:xfrm flipH="1">
            <a:off x="939497" y="1221874"/>
            <a:ext cx="56428" cy="2310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BA64658-C870-5A4C-9AB1-111289CE1830}"/>
              </a:ext>
            </a:extLst>
          </p:cNvPr>
          <p:cNvSpPr txBox="1"/>
          <p:nvPr/>
        </p:nvSpPr>
        <p:spPr>
          <a:xfrm>
            <a:off x="712682" y="997970"/>
            <a:ext cx="1093781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14477" rtl="1" eaLnBrk="1" latinLnBrk="0" hangingPunct="1"/>
            <a:r>
              <a:rPr lang="en-US" dirty="0">
                <a:solidFill>
                  <a:srgbClr val="002060"/>
                </a:solidFill>
              </a:rPr>
              <a:t>0.5 </a:t>
            </a:r>
            <a:r>
              <a:rPr lang="en-US" i="1" dirty="0">
                <a:solidFill>
                  <a:srgbClr val="002060"/>
                </a:solidFill>
              </a:rPr>
              <a:t>mm</a:t>
            </a:r>
            <a:r>
              <a:rPr lang="en-US" dirty="0">
                <a:solidFill>
                  <a:srgbClr val="002060"/>
                </a:solidFill>
              </a:rPr>
              <a:t> magnets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29E3862-C615-1A40-808A-BC8AAB196BFE}"/>
              </a:ext>
            </a:extLst>
          </p:cNvPr>
          <p:cNvCxnSpPr>
            <a:cxnSpLocks/>
          </p:cNvCxnSpPr>
          <p:nvPr/>
        </p:nvCxnSpPr>
        <p:spPr>
          <a:xfrm>
            <a:off x="8468272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95DC774-C32A-444D-B8A3-D0F4699647AB}"/>
              </a:ext>
            </a:extLst>
          </p:cNvPr>
          <p:cNvCxnSpPr>
            <a:cxnSpLocks/>
          </p:cNvCxnSpPr>
          <p:nvPr/>
        </p:nvCxnSpPr>
        <p:spPr>
          <a:xfrm>
            <a:off x="6611113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83A02E9-F6F4-E949-BBB6-214969155F4D}"/>
              </a:ext>
            </a:extLst>
          </p:cNvPr>
          <p:cNvCxnSpPr>
            <a:cxnSpLocks/>
          </p:cNvCxnSpPr>
          <p:nvPr/>
        </p:nvCxnSpPr>
        <p:spPr>
          <a:xfrm>
            <a:off x="4712811" y="442642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523A7D1-FA9D-D545-A4CB-B2A5C3C85B0F}"/>
              </a:ext>
            </a:extLst>
          </p:cNvPr>
          <p:cNvCxnSpPr>
            <a:cxnSpLocks/>
          </p:cNvCxnSpPr>
          <p:nvPr/>
        </p:nvCxnSpPr>
        <p:spPr>
          <a:xfrm>
            <a:off x="2879792" y="431828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DF8C32A-25A7-2F4E-924A-079BAAA917C9}"/>
              </a:ext>
            </a:extLst>
          </p:cNvPr>
          <p:cNvCxnSpPr>
            <a:cxnSpLocks/>
          </p:cNvCxnSpPr>
          <p:nvPr/>
        </p:nvCxnSpPr>
        <p:spPr>
          <a:xfrm>
            <a:off x="1077229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16C8ADB0-29E6-7344-A23F-64718247908B}"/>
              </a:ext>
            </a:extLst>
          </p:cNvPr>
          <p:cNvSpPr txBox="1"/>
          <p:nvPr/>
        </p:nvSpPr>
        <p:spPr>
          <a:xfrm>
            <a:off x="8184953" y="191850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59F492A-8554-7E4B-9649-30148A6480FC}"/>
              </a:ext>
            </a:extLst>
          </p:cNvPr>
          <p:cNvSpPr txBox="1"/>
          <p:nvPr/>
        </p:nvSpPr>
        <p:spPr>
          <a:xfrm>
            <a:off x="6418257" y="201745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3BE2B0B-255B-634E-B2ED-3532D82941FD}"/>
              </a:ext>
            </a:extLst>
          </p:cNvPr>
          <p:cNvSpPr txBox="1"/>
          <p:nvPr/>
        </p:nvSpPr>
        <p:spPr>
          <a:xfrm>
            <a:off x="4527965" y="201774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516A090-CF8A-AF4F-A8C6-BC09595B0E1C}"/>
              </a:ext>
            </a:extLst>
          </p:cNvPr>
          <p:cNvSpPr txBox="1"/>
          <p:nvPr/>
        </p:nvSpPr>
        <p:spPr>
          <a:xfrm>
            <a:off x="2697686" y="184840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25E9E7A-A0EC-A94E-8631-43E3DB567D84}"/>
              </a:ext>
            </a:extLst>
          </p:cNvPr>
          <p:cNvSpPr txBox="1"/>
          <p:nvPr/>
        </p:nvSpPr>
        <p:spPr>
          <a:xfrm>
            <a:off x="894259" y="184840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63A1862-FA86-A048-BDF9-967FF202084B}"/>
              </a:ext>
            </a:extLst>
          </p:cNvPr>
          <p:cNvCxnSpPr>
            <a:cxnSpLocks/>
          </p:cNvCxnSpPr>
          <p:nvPr/>
        </p:nvCxnSpPr>
        <p:spPr>
          <a:xfrm>
            <a:off x="5711125" y="973667"/>
            <a:ext cx="256536" cy="49569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066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</TotalTime>
  <Words>13</Words>
  <Application>Microsoft Macintosh PowerPoint</Application>
  <PresentationFormat>Custom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shiva.shahrokhi@gmail.com</dc:creator>
  <cp:lastModifiedBy>shiva.shahrokhi@gmail.com</cp:lastModifiedBy>
  <cp:revision>7</cp:revision>
  <dcterms:created xsi:type="dcterms:W3CDTF">2018-04-04T20:00:44Z</dcterms:created>
  <dcterms:modified xsi:type="dcterms:W3CDTF">2018-04-25T02:33:27Z</dcterms:modified>
</cp:coreProperties>
</file>